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991D1-A7C9-EAA4-0F8D-F400D9AC3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E8E1C-8EF7-9E69-E415-6D5513E9D8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D559-CFA4-80AB-423E-C45449D63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879FF-1443-2EF0-ADA1-17F9D4722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33AB4-A8D9-1657-03A7-FFB4DDB54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051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58CB-01CF-A7D2-D524-A46774E1A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7613EF-744B-D365-B005-2FCCE433E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499E5-2766-A111-EA66-3E6D6C937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6DCB-3A5E-FC25-F564-7639F013E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11285-0549-A447-8D47-F8BCF240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619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D778A-0E37-7C5E-79CE-D4F4A97F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B06DE-CFD9-6AA9-6CAF-4A5359372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BED11-0B4C-1C6D-0EAF-A07E5515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4ACAB-C5BF-DEE3-4541-B42DC51DC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5C563-0D35-AEC3-72CA-46D8630E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477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B8A21-3981-15C2-2CBC-D8E4EC836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EF76D-9FA6-89B8-A901-943BB8592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ACB33-9D97-E5D4-75BD-85A0367FB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01AF7-115A-EC27-5E5A-92F87B878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0A16E-B0A3-A8B5-8F97-337B139CE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8658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40434-6F3F-82C2-45F7-96EE0353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06618-1101-94B1-4D60-75FB1ACEB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1C9B1-233C-1D78-4A47-8077E516D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E141-DCDA-22ED-5133-81ECA05CA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1985A-61C3-A354-0FCB-FAA45CFB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6323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076E-6A6B-0ACB-D4C7-80A54E77E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FDDCA-3B40-9F00-23E7-160F1E797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171A5-53C2-868D-0F00-CA9EEBBF3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D4FC6-B64E-677F-826D-74EBD08C0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044A5-E129-2D81-5E60-ACF164360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7397A-0A06-8A01-379A-8C9672D7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7699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004CB-3D9B-670F-C539-DBE22EF73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D8AD4-E16E-7BA5-195E-F8927B721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A0F3C5-BC45-87BF-FE6B-CFC1DACD3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B908A7-ED1D-979D-0B1A-0F84DADC5B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24ED8-FDC7-D1C5-4243-F3CC2586F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EEF4FE-EC81-5AB8-D93E-7CA464FF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3C6B6-6AFE-6A93-4EA2-A0E37BC33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234C17-2FD4-5677-5E96-F9EEC16C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968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9ABF5-667E-3C24-DD37-8F906E27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1E02B5-68FA-B354-2A61-2009348B4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267A7-D81D-CA97-2576-8965754D6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38889-77D8-1133-2731-6EF3192EE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526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903784-FE01-3F78-3880-888EAAE5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74D893-886D-3A72-E782-B157F84EF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2BBF1-E889-A82D-CFFD-EE6150F98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318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30B2-9C41-5EED-8084-A879334E5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D0BC7-6D79-2AB3-EDC5-52262A2F3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B8B8B-DE37-E893-93DE-C8B88F9A2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D8D90-C04B-2E49-E902-9DE9EF99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584E4-B941-2AAC-78BE-0A7A37EE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06BC8-BC2B-5197-C74D-1F402BC6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648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44FBD-ECE1-F9E8-B076-80B40352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199190-1AE9-4816-5CBD-21A1A1283F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3DB71-7815-9245-8549-5A2E6B58A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680B1-C923-8CF6-ABF5-A25C5EF60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2C209-14A8-E9C5-F625-6EEC5FF93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B5CEE-9980-F75A-611D-D47EB9F66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4076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87519E-D019-951B-9796-EC291A2D9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14121-DA2A-47E9-14FF-C472CDD1F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0A720-44A2-D0CC-0D6A-CE0D724D74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797B9-7D1F-4B2A-96C3-A8BEB100B799}" type="datetimeFigureOut">
              <a:rPr lang="en-AU" smtClean="0"/>
              <a:t>26/08/2022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3972C-615D-1369-4628-CA00F4295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C5028-6195-EFA9-0C70-527C54EC6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05505-E484-4D25-B10F-AE6B120AE2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408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DEC153EC-9B71-75DE-DF06-AC9F0EF50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57" y="803620"/>
            <a:ext cx="11544886" cy="52507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4D7DF2-918C-EE2D-0FFE-FAEF1B90B091}"/>
              </a:ext>
            </a:extLst>
          </p:cNvPr>
          <p:cNvSpPr txBox="1"/>
          <p:nvPr/>
        </p:nvSpPr>
        <p:spPr>
          <a:xfrm flipH="1">
            <a:off x="3975652" y="209001"/>
            <a:ext cx="4240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Nova" panose="020B0504020202020204" pitchFamily="34" charset="0"/>
              </a:rPr>
              <a:t>Nicole </a:t>
            </a:r>
            <a:r>
              <a:rPr lang="en-US" sz="2400" dirty="0" err="1">
                <a:latin typeface="Arial Nova" panose="020B0504020202020204" pitchFamily="34" charset="0"/>
              </a:rPr>
              <a:t>Hulett’s</a:t>
            </a:r>
            <a:r>
              <a:rPr lang="en-US" sz="2400" dirty="0">
                <a:latin typeface="Arial Nova" panose="020B0504020202020204" pitchFamily="34" charset="0"/>
              </a:rPr>
              <a:t> Slide Deck</a:t>
            </a:r>
            <a:endParaRPr lang="en-AU" sz="2400" dirty="0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861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E0831096-2233-67C8-5EAF-920681A87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968" y="704470"/>
            <a:ext cx="8164064" cy="54490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88BA7E-7575-7A65-AA45-34290B6C3AC3}"/>
              </a:ext>
            </a:extLst>
          </p:cNvPr>
          <p:cNvSpPr txBox="1"/>
          <p:nvPr/>
        </p:nvSpPr>
        <p:spPr>
          <a:xfrm>
            <a:off x="503583" y="5137867"/>
            <a:ext cx="279620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The header bar was changed to display the navigation links to the right of page top instead of centered. This allowed it to be responsive from mobile to desktop.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- The cards are within a container with a left and right margin.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6F53DB-8754-6AE3-C5AA-2B1D0A9E93B9}"/>
              </a:ext>
            </a:extLst>
          </p:cNvPr>
          <p:cNvSpPr txBox="1"/>
          <p:nvPr/>
        </p:nvSpPr>
        <p:spPr>
          <a:xfrm>
            <a:off x="3048000" y="70447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Wireframes for </a:t>
            </a:r>
            <a:r>
              <a:rPr lang="en-US" sz="2800" dirty="0">
                <a:solidFill>
                  <a:prstClr val="black"/>
                </a:solidFill>
                <a:latin typeface="Arial Nova" panose="020B0504020202020204" pitchFamily="34" charset="0"/>
              </a:rPr>
              <a:t>Blogs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page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988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1689F87-DEC5-67C2-21BB-0504855DE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21" y="1997612"/>
            <a:ext cx="6321619" cy="2827605"/>
          </a:xfrm>
          <a:prstGeom prst="rect">
            <a:avLst/>
          </a:prstGeom>
        </p:spPr>
      </p:pic>
      <p:pic>
        <p:nvPicPr>
          <p:cNvPr id="5" name="Picture 4" descr="A screenshot of a dog&#10;&#10;Description automatically generated with low confidence">
            <a:extLst>
              <a:ext uri="{FF2B5EF4-FFF2-40B4-BE49-F238E27FC236}">
                <a16:creationId xmlns:a16="http://schemas.microsoft.com/office/drawing/2014/main" id="{C63C7B0B-585C-0FD6-2EDC-2D6DE07F08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63" y="1997613"/>
            <a:ext cx="1718398" cy="3720904"/>
          </a:xfrm>
          <a:prstGeom prst="rect">
            <a:avLst/>
          </a:prstGeom>
        </p:spPr>
      </p:pic>
      <p:pic>
        <p:nvPicPr>
          <p:cNvPr id="7" name="Picture 6" descr="A picture containing text, dog, different, screenshot&#10;&#10;Description automatically generated">
            <a:extLst>
              <a:ext uri="{FF2B5EF4-FFF2-40B4-BE49-F238E27FC236}">
                <a16:creationId xmlns:a16="http://schemas.microsoft.com/office/drawing/2014/main" id="{5F5F0B6C-2997-8762-70DF-2AE9A70CE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531" y="1997613"/>
            <a:ext cx="3472920" cy="4630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177B35-2E83-AFAB-934B-2967C6723BB5}"/>
              </a:ext>
            </a:extLst>
          </p:cNvPr>
          <p:cNvSpPr txBox="1"/>
          <p:nvPr/>
        </p:nvSpPr>
        <p:spPr>
          <a:xfrm>
            <a:off x="4902955" y="564731"/>
            <a:ext cx="14709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 Nova" panose="020B0504020202020204" pitchFamily="34" charset="0"/>
              </a:rPr>
              <a:t>Blogs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71ADC-282D-C7DE-84D2-BF9789BF5727}"/>
              </a:ext>
            </a:extLst>
          </p:cNvPr>
          <p:cNvSpPr txBox="1"/>
          <p:nvPr/>
        </p:nvSpPr>
        <p:spPr>
          <a:xfrm>
            <a:off x="5779537" y="5072186"/>
            <a:ext cx="29403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I have used the flex-wrap property on the page so that the cards wrap to the next line when there is no space left. This helps with the responsiveness across 3 device widths.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67B043-FD4F-370B-53E4-76A1D41EA1C7}"/>
              </a:ext>
            </a:extLst>
          </p:cNvPr>
          <p:cNvSpPr txBox="1"/>
          <p:nvPr/>
        </p:nvSpPr>
        <p:spPr>
          <a:xfrm>
            <a:off x="701166" y="564731"/>
            <a:ext cx="29287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Flexbox is utilized on this page to layout the ‘blog cards’ all of which are in a container. I gave each card component a fixed max-width so that they all appeared the same size even with different screen sizes.</a:t>
            </a:r>
            <a:endParaRPr lang="en-A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BB3F5-34A6-BE2D-DE60-8134DA9481C6}"/>
              </a:ext>
            </a:extLst>
          </p:cNvPr>
          <p:cNvSpPr txBox="1"/>
          <p:nvPr/>
        </p:nvSpPr>
        <p:spPr>
          <a:xfrm>
            <a:off x="8087610" y="564731"/>
            <a:ext cx="23323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A media query is added at 920px to slightly adjust the width of the ‘blog cards’ so that 5 of them can fit across the screen according to wireframes.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The title is also enlarged here.</a:t>
            </a:r>
            <a:endParaRPr lang="en-AU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2330968-1476-14F6-37E3-2FE24284CDCB}"/>
              </a:ext>
            </a:extLst>
          </p:cNvPr>
          <p:cNvCxnSpPr/>
          <p:nvPr/>
        </p:nvCxnSpPr>
        <p:spPr>
          <a:xfrm flipH="1">
            <a:off x="1772007" y="1765060"/>
            <a:ext cx="692897" cy="1110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282C817-05C2-307E-4AE4-27051D2C9F42}"/>
              </a:ext>
            </a:extLst>
          </p:cNvPr>
          <p:cNvCxnSpPr/>
          <p:nvPr/>
        </p:nvCxnSpPr>
        <p:spPr>
          <a:xfrm>
            <a:off x="10296939" y="1577009"/>
            <a:ext cx="0" cy="1060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72B0E0-9B6D-CD2B-7A44-F0CA413294F9}"/>
              </a:ext>
            </a:extLst>
          </p:cNvPr>
          <p:cNvCxnSpPr/>
          <p:nvPr/>
        </p:nvCxnSpPr>
        <p:spPr>
          <a:xfrm flipH="1" flipV="1">
            <a:off x="5194852" y="4943061"/>
            <a:ext cx="768626" cy="129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2A915FA-CA28-9B85-931F-4A9C61F2B443}"/>
              </a:ext>
            </a:extLst>
          </p:cNvPr>
          <p:cNvSpPr txBox="1"/>
          <p:nvPr/>
        </p:nvSpPr>
        <p:spPr>
          <a:xfrm>
            <a:off x="8642857" y="5072185"/>
            <a:ext cx="27315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Ther</a:t>
            </a: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e is a grey background effect applied when a cursor hovers over a blog card.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2C749D4-66C0-0CAB-84BA-F3D476AA510D}"/>
              </a:ext>
            </a:extLst>
          </p:cNvPr>
          <p:cNvCxnSpPr/>
          <p:nvPr/>
        </p:nvCxnSpPr>
        <p:spPr>
          <a:xfrm flipH="1" flipV="1">
            <a:off x="8087610" y="4166215"/>
            <a:ext cx="1166191" cy="7768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2191287-B746-0CF7-5F7B-984B34D5BA46}"/>
              </a:ext>
            </a:extLst>
          </p:cNvPr>
          <p:cNvSpPr txBox="1"/>
          <p:nvPr/>
        </p:nvSpPr>
        <p:spPr>
          <a:xfrm>
            <a:off x="5844346" y="4357911"/>
            <a:ext cx="24516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The title of each blog is a link and goes to the blog post.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5E9BB-A1AE-F036-441E-D18F696E6A28}"/>
              </a:ext>
            </a:extLst>
          </p:cNvPr>
          <p:cNvCxnSpPr/>
          <p:nvPr/>
        </p:nvCxnSpPr>
        <p:spPr>
          <a:xfrm flipV="1">
            <a:off x="6096000" y="3811898"/>
            <a:ext cx="277946" cy="3543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7FD8756-FE17-1BED-BC51-D4A1B3EC161D}"/>
              </a:ext>
            </a:extLst>
          </p:cNvPr>
          <p:cNvSpPr txBox="1"/>
          <p:nvPr/>
        </p:nvSpPr>
        <p:spPr>
          <a:xfrm>
            <a:off x="3615258" y="1495837"/>
            <a:ext cx="22910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Text and graphical component</a:t>
            </a:r>
            <a:endParaRPr lang="en-AU" sz="12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DBD0042-C937-5855-83A5-D1E12E0F7101}"/>
              </a:ext>
            </a:extLst>
          </p:cNvPr>
          <p:cNvCxnSpPr/>
          <p:nvPr/>
        </p:nvCxnSpPr>
        <p:spPr>
          <a:xfrm>
            <a:off x="4452730" y="1800191"/>
            <a:ext cx="221503" cy="11075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983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16E83D-6BEB-927E-F510-15F01F46D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099" y="585390"/>
            <a:ext cx="8249801" cy="5687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37B479-3BDA-0980-6188-0881384497FB}"/>
              </a:ext>
            </a:extLst>
          </p:cNvPr>
          <p:cNvSpPr txBox="1"/>
          <p:nvPr/>
        </p:nvSpPr>
        <p:spPr>
          <a:xfrm>
            <a:off x="288073" y="5136298"/>
            <a:ext cx="336605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This page is similar to the about me page.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The ‘back to top’ link wasn’t included in final design as the blog posts didn’t require scrolling.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B17932-C2B3-F333-09AE-7EB57DD2671E}"/>
              </a:ext>
            </a:extLst>
          </p:cNvPr>
          <p:cNvSpPr txBox="1"/>
          <p:nvPr/>
        </p:nvSpPr>
        <p:spPr>
          <a:xfrm>
            <a:off x="3047999" y="76543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Wireframes for </a:t>
            </a:r>
            <a:r>
              <a:rPr lang="en-US" sz="2800" dirty="0">
                <a:solidFill>
                  <a:prstClr val="black"/>
                </a:solidFill>
                <a:latin typeface="Arial Nova" panose="020B0504020202020204" pitchFamily="34" charset="0"/>
              </a:rPr>
              <a:t>Blog Post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page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7238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3B112023-E4FA-1B0A-999C-2BF07CD0F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645" y="1674056"/>
            <a:ext cx="6309556" cy="2852012"/>
          </a:xfrm>
          <a:prstGeom prst="rect">
            <a:avLst/>
          </a:prstGeom>
        </p:spPr>
      </p:pic>
      <p:pic>
        <p:nvPicPr>
          <p:cNvPr id="5" name="Picture 4" descr="A picture containing text, dog&#10;&#10;Description automatically generated">
            <a:extLst>
              <a:ext uri="{FF2B5EF4-FFF2-40B4-BE49-F238E27FC236}">
                <a16:creationId xmlns:a16="http://schemas.microsoft.com/office/drawing/2014/main" id="{A3302D8C-6042-1DF2-CA9A-6E91B331A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894" y="1674056"/>
            <a:ext cx="3254912" cy="4339883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CD2C9E7-D96E-A20F-8299-785A58F57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99" y="1674056"/>
            <a:ext cx="1936039" cy="41921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22E6AE-852E-0BCB-71F0-8938552EFE54}"/>
              </a:ext>
            </a:extLst>
          </p:cNvPr>
          <p:cNvSpPr txBox="1"/>
          <p:nvPr/>
        </p:nvSpPr>
        <p:spPr>
          <a:xfrm>
            <a:off x="4889877" y="551673"/>
            <a:ext cx="24122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 Nova" panose="020B0504020202020204" pitchFamily="34" charset="0"/>
              </a:rPr>
              <a:t>Blog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AD717-E2AE-B946-BC28-932868BD9A02}"/>
              </a:ext>
            </a:extLst>
          </p:cNvPr>
          <p:cNvSpPr txBox="1"/>
          <p:nvPr/>
        </p:nvSpPr>
        <p:spPr>
          <a:xfrm>
            <a:off x="6864626" y="4850565"/>
            <a:ext cx="27034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The footer has a margin-bottom of 0 and margin-top of auto, to ensure that the text stays at the bottom of the page. This footer is also a flex item of the body container. The body container has a height of 100vh.</a:t>
            </a:r>
            <a:endParaRPr lang="en-A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58F762-E791-C445-A788-C85CC9A43DAF}"/>
              </a:ext>
            </a:extLst>
          </p:cNvPr>
          <p:cNvSpPr txBox="1"/>
          <p:nvPr/>
        </p:nvSpPr>
        <p:spPr>
          <a:xfrm>
            <a:off x="8004313" y="435426"/>
            <a:ext cx="26106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In the desktop version, the flex-direction is changed at 920px to row. This allows for 2 columns as the container is around the pic and </a:t>
            </a: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text.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9E2CEF-A319-F83E-AC01-57A35BC2DE15}"/>
              </a:ext>
            </a:extLst>
          </p:cNvPr>
          <p:cNvSpPr txBox="1"/>
          <p:nvPr/>
        </p:nvSpPr>
        <p:spPr>
          <a:xfrm>
            <a:off x="160799" y="6013939"/>
            <a:ext cx="34223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This is a very simple page layout that includes a link at bottom to return to the blogs page.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The link is styled and has a hover affect.</a:t>
            </a:r>
            <a:endParaRPr lang="en-AU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87664D-A3EA-71D1-522C-5567DA3DE1E6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1510748" y="5711687"/>
            <a:ext cx="361229" cy="302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E123C7-0ED1-4BE4-A207-7FDEB1ADD701}"/>
              </a:ext>
            </a:extLst>
          </p:cNvPr>
          <p:cNvCxnSpPr/>
          <p:nvPr/>
        </p:nvCxnSpPr>
        <p:spPr>
          <a:xfrm>
            <a:off x="10018643" y="1464342"/>
            <a:ext cx="0" cy="8547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B6C06CD-C7E7-38BB-07DE-D44E37519FB1}"/>
              </a:ext>
            </a:extLst>
          </p:cNvPr>
          <p:cNvCxnSpPr/>
          <p:nvPr/>
        </p:nvCxnSpPr>
        <p:spPr>
          <a:xfrm flipV="1">
            <a:off x="7513983" y="4526068"/>
            <a:ext cx="1046921" cy="3244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D524F15-3BDE-F948-EC5C-31BAD5375F2F}"/>
              </a:ext>
            </a:extLst>
          </p:cNvPr>
          <p:cNvSpPr txBox="1"/>
          <p:nvPr/>
        </p:nvSpPr>
        <p:spPr>
          <a:xfrm>
            <a:off x="429959" y="541011"/>
            <a:ext cx="25228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The logo in the header has a keyframes animation applied to it to make it appear to be pulsing when the page first loads. It scales up by 1 and down by 0.8.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33C5FCD-DF93-781A-1CAC-3659EC6EAB17}"/>
              </a:ext>
            </a:extLst>
          </p:cNvPr>
          <p:cNvCxnSpPr/>
          <p:nvPr/>
        </p:nvCxnSpPr>
        <p:spPr>
          <a:xfrm>
            <a:off x="429959" y="1464342"/>
            <a:ext cx="0" cy="2097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17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359248-F212-82C9-8CCF-37EB32BC6097}"/>
              </a:ext>
            </a:extLst>
          </p:cNvPr>
          <p:cNvSpPr txBox="1"/>
          <p:nvPr/>
        </p:nvSpPr>
        <p:spPr>
          <a:xfrm>
            <a:off x="1086678" y="954157"/>
            <a:ext cx="97270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latin typeface="Arial Nova" panose="020B0504020202020204" pitchFamily="34" charset="0"/>
              </a:rPr>
              <a:t>Purpose: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Arial Nova" panose="020B0504020202020204" pitchFamily="34" charset="0"/>
              </a:rPr>
              <a:t>To create a simple, easy to navigate portfolio website to showcase my HTML and CSS skills.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 Nova" panose="020B0504020202020204" pitchFamily="34" charset="0"/>
            </a:endParaRPr>
          </a:p>
          <a:p>
            <a:r>
              <a:rPr lang="en-US" sz="2800" u="sng" dirty="0">
                <a:latin typeface="Arial Nova" panose="020B0504020202020204" pitchFamily="34" charset="0"/>
              </a:rPr>
              <a:t>Features: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Arial Nova" panose="020B0504020202020204" pitchFamily="34" charset="0"/>
              </a:rPr>
              <a:t>I have created a neat, plain design throughout the website, so as not to overwhelm any viewers.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Arial Nova" panose="020B0504020202020204" pitchFamily="34" charset="0"/>
              </a:rPr>
              <a:t>Flexbox is utilized throughout to help layout each page.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Arial Nova" panose="020B0504020202020204" pitchFamily="34" charset="0"/>
              </a:rPr>
              <a:t>All links open in a separate page and the navigation bar in the header makes it easier to navigate to the different pages.</a:t>
            </a:r>
          </a:p>
          <a:p>
            <a:endParaRPr lang="en-US" dirty="0">
              <a:latin typeface="Arial Nova" panose="020B0504020202020204" pitchFamily="34" charset="0"/>
            </a:endParaRPr>
          </a:p>
          <a:p>
            <a:r>
              <a:rPr lang="en-US" sz="2800" u="sng" dirty="0">
                <a:latin typeface="Arial Nova" panose="020B0504020202020204" pitchFamily="34" charset="0"/>
              </a:rPr>
              <a:t>Target Audience</a:t>
            </a:r>
          </a:p>
          <a:p>
            <a:r>
              <a:rPr lang="en-US" dirty="0">
                <a:latin typeface="Arial Nova" panose="020B0504020202020204" pitchFamily="34" charset="0"/>
              </a:rPr>
              <a:t>- Prospective employers</a:t>
            </a:r>
          </a:p>
          <a:p>
            <a:pPr marL="285750" indent="-285750">
              <a:buFontTx/>
              <a:buChar char="-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7646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6863AF-F6F8-E67D-0A95-476454F37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30" y="1499918"/>
            <a:ext cx="9059539" cy="3858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3CC81B-DD62-EB62-1DD8-CD3F4445E292}"/>
              </a:ext>
            </a:extLst>
          </p:cNvPr>
          <p:cNvSpPr txBox="1"/>
          <p:nvPr/>
        </p:nvSpPr>
        <p:spPr>
          <a:xfrm>
            <a:off x="5161721" y="596347"/>
            <a:ext cx="1868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 Nova" panose="020B0504020202020204" pitchFamily="34" charset="0"/>
              </a:rPr>
              <a:t>Site Map</a:t>
            </a:r>
            <a:endParaRPr lang="en-AU" sz="3200" dirty="0">
              <a:latin typeface="Arial Nova" panose="020B05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EDDF45-20C0-610C-6B0E-B749E3F5CBE7}"/>
              </a:ext>
            </a:extLst>
          </p:cNvPr>
          <p:cNvSpPr txBox="1"/>
          <p:nvPr/>
        </p:nvSpPr>
        <p:spPr>
          <a:xfrm>
            <a:off x="9117496" y="1364974"/>
            <a:ext cx="22396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ova" panose="020B0504020202020204" pitchFamily="34" charset="0"/>
              </a:rPr>
              <a:t>The website consists of a landing page.</a:t>
            </a:r>
          </a:p>
          <a:p>
            <a:r>
              <a:rPr lang="en-US" sz="1600" dirty="0">
                <a:latin typeface="Arial Nova" panose="020B0504020202020204" pitchFamily="34" charset="0"/>
              </a:rPr>
              <a:t>From this landing page, the user can access 3 other pages.</a:t>
            </a:r>
          </a:p>
          <a:p>
            <a:endParaRPr lang="en-US" sz="1600" dirty="0">
              <a:latin typeface="Arial Nova" panose="020B0504020202020204" pitchFamily="34" charset="0"/>
            </a:endParaRPr>
          </a:p>
          <a:p>
            <a:r>
              <a:rPr lang="en-US" sz="1600" dirty="0">
                <a:latin typeface="Arial Nova" panose="020B0504020202020204" pitchFamily="34" charset="0"/>
              </a:rPr>
              <a:t>- 5 blog posts can also be accessed from the blog page.</a:t>
            </a:r>
            <a:endParaRPr lang="en-AU" sz="1600" dirty="0">
              <a:latin typeface="Arial Nova" panose="020B05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7FB46B0-0838-7997-B697-F92635BEEC99}"/>
              </a:ext>
            </a:extLst>
          </p:cNvPr>
          <p:cNvCxnSpPr>
            <a:cxnSpLocks/>
          </p:cNvCxnSpPr>
          <p:nvPr/>
        </p:nvCxnSpPr>
        <p:spPr>
          <a:xfrm flipH="1">
            <a:off x="5618922" y="1948070"/>
            <a:ext cx="3313043" cy="251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C1ECCD-AF51-343F-C1B0-6EDBDF773574}"/>
              </a:ext>
            </a:extLst>
          </p:cNvPr>
          <p:cNvCxnSpPr>
            <a:cxnSpLocks/>
          </p:cNvCxnSpPr>
          <p:nvPr/>
        </p:nvCxnSpPr>
        <p:spPr>
          <a:xfrm flipH="1">
            <a:off x="8097078" y="3313043"/>
            <a:ext cx="834887" cy="148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715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D5E7F37-9442-33BB-935C-8B7C6B4468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231" y="471074"/>
            <a:ext cx="8335538" cy="59158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CD908A-8BA2-40A6-52C7-F6BFD1AF8DDD}"/>
              </a:ext>
            </a:extLst>
          </p:cNvPr>
          <p:cNvSpPr txBox="1"/>
          <p:nvPr/>
        </p:nvSpPr>
        <p:spPr>
          <a:xfrm>
            <a:off x="3571461" y="583096"/>
            <a:ext cx="5049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Nova" panose="020B0504020202020204" pitchFamily="34" charset="0"/>
              </a:rPr>
              <a:t>Wireframes for Landing page</a:t>
            </a:r>
            <a:r>
              <a:rPr lang="en-US" dirty="0"/>
              <a:t>.</a:t>
            </a: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34E784-F362-3B97-5A18-91C6D4092FA2}"/>
              </a:ext>
            </a:extLst>
          </p:cNvPr>
          <p:cNvSpPr txBox="1"/>
          <p:nvPr/>
        </p:nvSpPr>
        <p:spPr>
          <a:xfrm>
            <a:off x="172278" y="1106316"/>
            <a:ext cx="1590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Mobile design didn’t include logo in the header.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005253-BB1C-5495-A92F-99030F3762C3}"/>
              </a:ext>
            </a:extLst>
          </p:cNvPr>
          <p:cNvCxnSpPr/>
          <p:nvPr/>
        </p:nvCxnSpPr>
        <p:spPr>
          <a:xfrm>
            <a:off x="1444487" y="1590261"/>
            <a:ext cx="887896" cy="4240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770AB9D-A8D5-CDDD-A7FA-FE63D535D02A}"/>
              </a:ext>
            </a:extLst>
          </p:cNvPr>
          <p:cNvSpPr txBox="1"/>
          <p:nvPr/>
        </p:nvSpPr>
        <p:spPr>
          <a:xfrm>
            <a:off x="275003" y="5267739"/>
            <a:ext cx="31407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- Flexbox will be utilized to layout all pages.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- A media query needed to be added to ensure the desktop version could be laid out.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- The 4 social </a:t>
            </a: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icons are flex-items of a container.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208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2A9324F-26CB-CCBA-6B07-643E3657C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760" y="1528287"/>
            <a:ext cx="3269021" cy="4358695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26997E-3D4F-F0FA-713E-AAFF47BFF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" y="1528287"/>
            <a:ext cx="2305300" cy="49917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6CD5F7-3FC3-93F1-F75D-27BAD309C4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252" y="1528287"/>
            <a:ext cx="6114318" cy="27795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573B8E-2326-C349-07C5-8CB5D7C45D5D}"/>
              </a:ext>
            </a:extLst>
          </p:cNvPr>
          <p:cNvSpPr txBox="1"/>
          <p:nvPr/>
        </p:nvSpPr>
        <p:spPr>
          <a:xfrm>
            <a:off x="136888" y="789623"/>
            <a:ext cx="23323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Mobile-design changes the location of the logo/home page link compared to wireframe.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F7DB8BE-3FB0-3067-DF53-1FA4F75B92A5}"/>
              </a:ext>
            </a:extLst>
          </p:cNvPr>
          <p:cNvCxnSpPr/>
          <p:nvPr/>
        </p:nvCxnSpPr>
        <p:spPr>
          <a:xfrm flipH="1">
            <a:off x="636104" y="1435954"/>
            <a:ext cx="503583" cy="2603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C45CDE-5FB6-40B7-185F-DD78377F82C7}"/>
              </a:ext>
            </a:extLst>
          </p:cNvPr>
          <p:cNvSpPr txBox="1"/>
          <p:nvPr/>
        </p:nvSpPr>
        <p:spPr>
          <a:xfrm>
            <a:off x="4908502" y="0"/>
            <a:ext cx="1868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Nova" panose="020B0504020202020204" pitchFamily="34" charset="0"/>
              </a:rPr>
              <a:t>Main Page</a:t>
            </a:r>
            <a:endParaRPr lang="en-AU" sz="2800" dirty="0">
              <a:latin typeface="Arial Nova" panose="020B05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297A4-F45D-B998-6868-19D3F1D8CAF6}"/>
              </a:ext>
            </a:extLst>
          </p:cNvPr>
          <p:cNvSpPr txBox="1"/>
          <p:nvPr/>
        </p:nvSpPr>
        <p:spPr>
          <a:xfrm>
            <a:off x="8556539" y="789623"/>
            <a:ext cx="344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Layout changes for screen sizes over 920px. This allows user to see everything on one page without scrolling.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05240B0-FE45-0D9A-16B2-E850D2BE727E}"/>
              </a:ext>
            </a:extLst>
          </p:cNvPr>
          <p:cNvCxnSpPr/>
          <p:nvPr/>
        </p:nvCxnSpPr>
        <p:spPr>
          <a:xfrm flipH="1">
            <a:off x="9395791" y="1435954"/>
            <a:ext cx="490331" cy="14820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3EA1AF2-C9CE-5B1E-688C-DBDD6227A56C}"/>
              </a:ext>
            </a:extLst>
          </p:cNvPr>
          <p:cNvSpPr txBox="1"/>
          <p:nvPr/>
        </p:nvSpPr>
        <p:spPr>
          <a:xfrm>
            <a:off x="3013441" y="6002548"/>
            <a:ext cx="261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There is a hover class on each of the social links so that they enlarge slightly when hovered over.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0E8CFC-A477-EEAF-31E3-8914C432C678}"/>
              </a:ext>
            </a:extLst>
          </p:cNvPr>
          <p:cNvCxnSpPr/>
          <p:nvPr/>
        </p:nvCxnSpPr>
        <p:spPr>
          <a:xfrm flipV="1">
            <a:off x="3525078" y="5102087"/>
            <a:ext cx="278296" cy="7848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5AACC6-67A3-1E28-0F3B-E79B23B70464}"/>
              </a:ext>
            </a:extLst>
          </p:cNvPr>
          <p:cNvSpPr txBox="1"/>
          <p:nvPr/>
        </p:nvSpPr>
        <p:spPr>
          <a:xfrm>
            <a:off x="6096000" y="4400149"/>
            <a:ext cx="2419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The profile pic decreases in size at 920px.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EA66D9-C37C-4F43-C512-813FA2C163DD}"/>
              </a:ext>
            </a:extLst>
          </p:cNvPr>
          <p:cNvCxnSpPr/>
          <p:nvPr/>
        </p:nvCxnSpPr>
        <p:spPr>
          <a:xfrm flipV="1">
            <a:off x="6493565" y="3829878"/>
            <a:ext cx="450574" cy="477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2BCF033-2A09-68AE-3FCC-CB7891A575AB}"/>
              </a:ext>
            </a:extLst>
          </p:cNvPr>
          <p:cNvSpPr txBox="1"/>
          <p:nvPr/>
        </p:nvSpPr>
        <p:spPr>
          <a:xfrm>
            <a:off x="8984410" y="4400149"/>
            <a:ext cx="2743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The email link opens in a new page. When hovered over it also changes the text and background </a:t>
            </a:r>
            <a:r>
              <a:rPr lang="en-US" sz="1200" dirty="0" err="1">
                <a:latin typeface="Arial Nova" panose="020B0504020202020204" pitchFamily="34" charset="0"/>
              </a:rPr>
              <a:t>colour</a:t>
            </a:r>
            <a:r>
              <a:rPr lang="en-US" sz="1200" dirty="0">
                <a:latin typeface="Arial Nova" panose="020B0504020202020204" pitchFamily="34" charset="0"/>
              </a:rPr>
              <a:t> so it appears like a button.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6E5307A4-432F-F33D-5AF2-A60F73A6E9A3}"/>
              </a:ext>
            </a:extLst>
          </p:cNvPr>
          <p:cNvCxnSpPr/>
          <p:nvPr/>
        </p:nvCxnSpPr>
        <p:spPr>
          <a:xfrm rot="16200000" flipV="1">
            <a:off x="10127404" y="3316645"/>
            <a:ext cx="1220059" cy="762283"/>
          </a:xfrm>
          <a:prstGeom prst="curvedConnector3">
            <a:avLst>
              <a:gd name="adj1" fmla="val 11299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A06F946-B33B-0B25-B463-1D553D2538B2}"/>
              </a:ext>
            </a:extLst>
          </p:cNvPr>
          <p:cNvSpPr txBox="1"/>
          <p:nvPr/>
        </p:nvSpPr>
        <p:spPr>
          <a:xfrm>
            <a:off x="2820104" y="760883"/>
            <a:ext cx="2776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The header is the same design for all pages. The height of it is responsive to viewing device.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DA82D10-A677-E523-778C-75E959C96DB0}"/>
              </a:ext>
            </a:extLst>
          </p:cNvPr>
          <p:cNvCxnSpPr/>
          <p:nvPr/>
        </p:nvCxnSpPr>
        <p:spPr>
          <a:xfrm flipH="1">
            <a:off x="4492487" y="1412721"/>
            <a:ext cx="416015" cy="2835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9D353EE-2069-190F-160D-0CE370F9A70B}"/>
              </a:ext>
            </a:extLst>
          </p:cNvPr>
          <p:cNvSpPr txBox="1"/>
          <p:nvPr/>
        </p:nvSpPr>
        <p:spPr>
          <a:xfrm>
            <a:off x="5776520" y="5483100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I created the icons in Canva to avoid the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ethica</a:t>
            </a: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l issue of using other’s work.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864FF0-0BB6-15C3-5B13-2FE50E5D0013}"/>
              </a:ext>
            </a:extLst>
          </p:cNvPr>
          <p:cNvCxnSpPr/>
          <p:nvPr/>
        </p:nvCxnSpPr>
        <p:spPr>
          <a:xfrm flipH="1" flipV="1">
            <a:off x="5141843" y="4954147"/>
            <a:ext cx="747752" cy="375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847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0E3434-2E4B-5E9D-1762-C0C718BCD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126" y="685417"/>
            <a:ext cx="8049748" cy="54871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C834A9-F67F-8922-56F4-485A01E6CF32}"/>
              </a:ext>
            </a:extLst>
          </p:cNvPr>
          <p:cNvSpPr txBox="1"/>
          <p:nvPr/>
        </p:nvSpPr>
        <p:spPr>
          <a:xfrm>
            <a:off x="176065" y="4844750"/>
            <a:ext cx="27526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The photo for this page was resized to 600px before being linked to this page to ensure faster loading speed.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- The photo also needs to be responsive so that it scales according to viewport.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ED2EC8-890B-FF82-E39C-AD81ABE26DF9}"/>
              </a:ext>
            </a:extLst>
          </p:cNvPr>
          <p:cNvSpPr txBox="1"/>
          <p:nvPr/>
        </p:nvSpPr>
        <p:spPr>
          <a:xfrm>
            <a:off x="3048000" y="68541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Wireframes for </a:t>
            </a:r>
            <a:r>
              <a:rPr lang="en-US" sz="2800" dirty="0">
                <a:solidFill>
                  <a:prstClr val="black"/>
                </a:solidFill>
                <a:latin typeface="Arial Nova" panose="020B0504020202020204" pitchFamily="34" charset="0"/>
              </a:rPr>
              <a:t>About Me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page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14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9259D53-CF89-25DF-9F16-2A17BE530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30108"/>
            <a:ext cx="5833403" cy="261777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8576D0A-5A80-51EA-F0A1-56394D4A7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230" y="1885747"/>
            <a:ext cx="3308175" cy="4410899"/>
          </a:xfrm>
          <a:prstGeom prst="rect">
            <a:avLst/>
          </a:prstGeo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ECF4B2E3-EE29-EB78-6F3A-F52AE1B21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16" y="1885747"/>
            <a:ext cx="1820467" cy="39419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A38B12-E250-C1F9-E2EE-E559B64D4EA7}"/>
              </a:ext>
            </a:extLst>
          </p:cNvPr>
          <p:cNvSpPr txBox="1"/>
          <p:nvPr/>
        </p:nvSpPr>
        <p:spPr>
          <a:xfrm>
            <a:off x="9493402" y="524318"/>
            <a:ext cx="18204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Layout changes at 920px using a media query.</a:t>
            </a:r>
          </a:p>
          <a:p>
            <a:r>
              <a:rPr lang="en-US" sz="1200" dirty="0">
                <a:latin typeface="Arial Nova" panose="020B0504020202020204" pitchFamily="34" charset="0"/>
              </a:rPr>
              <a:t>There is a container around pic and information.</a:t>
            </a:r>
            <a:endParaRPr lang="en-AU" sz="1200" dirty="0">
              <a:latin typeface="Arial Nova" panose="020B0504020202020204" pitchFamily="34" charset="0"/>
            </a:endParaRPr>
          </a:p>
          <a:p>
            <a:endParaRPr lang="en-AU" sz="1200" dirty="0">
              <a:latin typeface="Arial Nova" panose="020B05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FD9F1B-FD81-0655-E988-AA8561A802A2}"/>
              </a:ext>
            </a:extLst>
          </p:cNvPr>
          <p:cNvSpPr txBox="1"/>
          <p:nvPr/>
        </p:nvSpPr>
        <p:spPr>
          <a:xfrm>
            <a:off x="4359965" y="268966"/>
            <a:ext cx="23323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 Nova" panose="020B0504020202020204" pitchFamily="34" charset="0"/>
              </a:rPr>
              <a:t>About Me </a:t>
            </a:r>
            <a:endParaRPr lang="en-AU" sz="3200" dirty="0">
              <a:latin typeface="Arial Nova" panose="020B05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53654B-127F-5E4F-3FBF-038C06A0CDCF}"/>
              </a:ext>
            </a:extLst>
          </p:cNvPr>
          <p:cNvSpPr txBox="1"/>
          <p:nvPr/>
        </p:nvSpPr>
        <p:spPr>
          <a:xfrm>
            <a:off x="734783" y="549616"/>
            <a:ext cx="17904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Mobile and tablet designs are the same, but sizes of containers and pic is </a:t>
            </a:r>
            <a:r>
              <a:rPr lang="en-US" sz="1200" dirty="0" err="1">
                <a:latin typeface="Arial Nova" panose="020B0504020202020204" pitchFamily="34" charset="0"/>
              </a:rPr>
              <a:t>vh</a:t>
            </a:r>
            <a:r>
              <a:rPr lang="en-US" sz="1200" dirty="0">
                <a:latin typeface="Arial Nova" panose="020B0504020202020204" pitchFamily="34" charset="0"/>
              </a:rPr>
              <a:t>, </a:t>
            </a:r>
            <a:r>
              <a:rPr lang="en-US" sz="1200" dirty="0" err="1">
                <a:latin typeface="Arial Nova" panose="020B0504020202020204" pitchFamily="34" charset="0"/>
              </a:rPr>
              <a:t>vw</a:t>
            </a:r>
            <a:r>
              <a:rPr lang="en-US" sz="1200" dirty="0">
                <a:latin typeface="Arial Nova" panose="020B0504020202020204" pitchFamily="34" charset="0"/>
              </a:rPr>
              <a:t> or % so everything is responsive.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CDDA68E-0C9B-B7B1-F2D9-34E107D60984}"/>
              </a:ext>
            </a:extLst>
          </p:cNvPr>
          <p:cNvCxnSpPr/>
          <p:nvPr/>
        </p:nvCxnSpPr>
        <p:spPr>
          <a:xfrm>
            <a:off x="2525230" y="1325217"/>
            <a:ext cx="880579" cy="5605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2C98FAA-4885-5671-59E3-D1CAF791E41A}"/>
              </a:ext>
            </a:extLst>
          </p:cNvPr>
          <p:cNvCxnSpPr/>
          <p:nvPr/>
        </p:nvCxnSpPr>
        <p:spPr>
          <a:xfrm>
            <a:off x="2064215" y="1605482"/>
            <a:ext cx="0" cy="3246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54FCD9-763F-3547-86D3-30618E8999A0}"/>
              </a:ext>
            </a:extLst>
          </p:cNvPr>
          <p:cNvSpPr txBox="1"/>
          <p:nvPr/>
        </p:nvSpPr>
        <p:spPr>
          <a:xfrm>
            <a:off x="6334539" y="4982817"/>
            <a:ext cx="1961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Copyright symbol is located at the bottom of every page.</a:t>
            </a:r>
          </a:p>
          <a:p>
            <a:r>
              <a:rPr lang="en-US" sz="1200" dirty="0">
                <a:latin typeface="Arial Nova" panose="020B0504020202020204" pitchFamily="34" charset="0"/>
              </a:rPr>
              <a:t>This was a challenge I had getting it to stay at bottom of page.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10AE13-08FD-CD88-942A-B3516316CFC8}"/>
              </a:ext>
            </a:extLst>
          </p:cNvPr>
          <p:cNvCxnSpPr>
            <a:stCxn id="17" idx="1"/>
          </p:cNvCxnSpPr>
          <p:nvPr/>
        </p:nvCxnSpPr>
        <p:spPr>
          <a:xfrm flipH="1">
            <a:off x="4505739" y="5582982"/>
            <a:ext cx="1828800" cy="5660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6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CC1DAE-F175-858F-F480-5D0DE6BF4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915" y="671127"/>
            <a:ext cx="8202170" cy="5515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642D5F-DA60-5903-F634-B181D0DFAA32}"/>
              </a:ext>
            </a:extLst>
          </p:cNvPr>
          <p:cNvSpPr txBox="1"/>
          <p:nvPr/>
        </p:nvSpPr>
        <p:spPr>
          <a:xfrm>
            <a:off x="331304" y="5136298"/>
            <a:ext cx="37371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A very basic design utilizing flex-box.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Arial Nova" panose="020B0504020202020204" pitchFamily="34" charset="0"/>
              </a:rPr>
              <a:t>- Link to resume is underneath text and should open in a new page.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55FC90-8C09-6452-1617-375736CA75A2}"/>
              </a:ext>
            </a:extLst>
          </p:cNvPr>
          <p:cNvSpPr txBox="1"/>
          <p:nvPr/>
        </p:nvSpPr>
        <p:spPr>
          <a:xfrm>
            <a:off x="3048000" y="67112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Wireframes for </a:t>
            </a:r>
            <a:r>
              <a:rPr lang="en-US" sz="2800" dirty="0">
                <a:solidFill>
                  <a:prstClr val="black"/>
                </a:solidFill>
                <a:latin typeface="Arial Nova" panose="020B0504020202020204" pitchFamily="34" charset="0"/>
              </a:rPr>
              <a:t>Experience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page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5292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4645EE62-D35A-B595-F547-B38D97150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53" y="2050406"/>
            <a:ext cx="6325771" cy="279338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B7A8F84-0A61-6121-9217-031208263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613" y="2050406"/>
            <a:ext cx="3248431" cy="4331241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F0E6983-8656-B558-18B6-9D5D1D449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90" y="2050406"/>
            <a:ext cx="1703214" cy="3688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DFA799-37C0-20A1-A831-71258850E601}"/>
              </a:ext>
            </a:extLst>
          </p:cNvPr>
          <p:cNvSpPr txBox="1"/>
          <p:nvPr/>
        </p:nvSpPr>
        <p:spPr>
          <a:xfrm>
            <a:off x="4297022" y="475628"/>
            <a:ext cx="24980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 Nova" panose="020B0504020202020204" pitchFamily="34" charset="0"/>
              </a:rPr>
              <a:t>Experience</a:t>
            </a:r>
            <a:endParaRPr lang="en-AU" sz="3200" dirty="0">
              <a:latin typeface="Arial Nova" panose="020B05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7A0DB-BDB6-BA30-F945-122F8BE1F72B}"/>
              </a:ext>
            </a:extLst>
          </p:cNvPr>
          <p:cNvSpPr txBox="1"/>
          <p:nvPr/>
        </p:nvSpPr>
        <p:spPr>
          <a:xfrm>
            <a:off x="662608" y="1166191"/>
            <a:ext cx="1921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Added a background image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D17FF2-4A97-C150-C257-114A704DB249}"/>
              </a:ext>
            </a:extLst>
          </p:cNvPr>
          <p:cNvSpPr txBox="1"/>
          <p:nvPr/>
        </p:nvSpPr>
        <p:spPr>
          <a:xfrm>
            <a:off x="8123583" y="5181601"/>
            <a:ext cx="3074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Resume link component</a:t>
            </a:r>
          </a:p>
          <a:p>
            <a:r>
              <a:rPr lang="en-US" sz="1200" dirty="0">
                <a:latin typeface="Arial Nova" panose="020B0504020202020204" pitchFamily="34" charset="0"/>
              </a:rPr>
              <a:t>This link opens a new page to view a PDF version of my resume. Link is styled with rounded corners and has a hover function.</a:t>
            </a:r>
            <a:endParaRPr lang="en-AU" sz="1200" dirty="0">
              <a:latin typeface="Arial Nova" panose="020B0504020202020204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AD44D7-E7E0-4405-49F8-0840E69D7EFC}"/>
              </a:ext>
            </a:extLst>
          </p:cNvPr>
          <p:cNvCxnSpPr/>
          <p:nvPr/>
        </p:nvCxnSpPr>
        <p:spPr>
          <a:xfrm flipH="1" flipV="1">
            <a:off x="8930638" y="4399722"/>
            <a:ext cx="359136" cy="755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49E9B2-45FD-1289-4F78-5903D6DA695F}"/>
              </a:ext>
            </a:extLst>
          </p:cNvPr>
          <p:cNvSpPr txBox="1"/>
          <p:nvPr/>
        </p:nvSpPr>
        <p:spPr>
          <a:xfrm>
            <a:off x="7861770" y="658359"/>
            <a:ext cx="24968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 Nova" panose="020B0504020202020204" pitchFamily="34" charset="0"/>
              </a:rPr>
              <a:t>This is a very basic layout utilizing flexbox. The body container contains the child elements of header, main section and footer. These child elements also are flex containers themselves.</a:t>
            </a:r>
            <a:endParaRPr lang="en-AU" sz="12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2B9FE2C-676A-2A78-A20F-38BC35D8A20A}"/>
              </a:ext>
            </a:extLst>
          </p:cNvPr>
          <p:cNvCxnSpPr>
            <a:stCxn id="10" idx="2"/>
          </p:cNvCxnSpPr>
          <p:nvPr/>
        </p:nvCxnSpPr>
        <p:spPr>
          <a:xfrm>
            <a:off x="1623391" y="1627856"/>
            <a:ext cx="72887" cy="9563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857834-3ED4-5C4A-8B40-1A1352DF7FB0}"/>
              </a:ext>
            </a:extLst>
          </p:cNvPr>
          <p:cNvCxnSpPr/>
          <p:nvPr/>
        </p:nvCxnSpPr>
        <p:spPr>
          <a:xfrm flipH="1">
            <a:off x="7063409" y="1364974"/>
            <a:ext cx="636104" cy="1113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28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889</Words>
  <Application>Microsoft Office PowerPoint</Application>
  <PresentationFormat>Widescreen</PresentationFormat>
  <Paragraphs>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Nova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Hulett</dc:creator>
  <cp:lastModifiedBy>Nicole Hulett</cp:lastModifiedBy>
  <cp:revision>8</cp:revision>
  <dcterms:created xsi:type="dcterms:W3CDTF">2022-08-26T03:05:18Z</dcterms:created>
  <dcterms:modified xsi:type="dcterms:W3CDTF">2022-08-26T10:22:23Z</dcterms:modified>
</cp:coreProperties>
</file>

<file path=docProps/thumbnail.jpeg>
</file>